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EC0DA9-6FA3-494F-9E6A-ACD4CEBADBAD}" v="1199" dt="2021-01-15T20:06:45.436"/>
    <p1510:client id="{AC48118D-7195-62D9-092C-86BF418C5095}" v="1" dt="2021-01-15T20:07:29.2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98" d="100"/>
          <a:sy n="98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Křtěnová" userId="S::eva.krtenova@zskunratice.cz::715964af-9ee0-4de0-b557-f1f37e33e433" providerId="AD" clId="Web-{90EC0DA9-6FA3-494F-9E6A-ACD4CEBADBAD}"/>
    <pc:docChg chg="addSld delSld modSld sldOrd addMainMaster delMainMaster">
      <pc:chgData name="Eva Křtěnová" userId="S::eva.krtenova@zskunratice.cz::715964af-9ee0-4de0-b557-f1f37e33e433" providerId="AD" clId="Web-{90EC0DA9-6FA3-494F-9E6A-ACD4CEBADBAD}" dt="2021-01-15T20:06:25.685" v="591" actId="20577"/>
      <pc:docMkLst>
        <pc:docMk/>
      </pc:docMkLst>
      <pc:sldChg chg="addSp delSp modSp mod setBg modClrScheme chgLayout">
        <pc:chgData name="Eva Křtěnová" userId="S::eva.krtenova@zskunratice.cz::715964af-9ee0-4de0-b557-f1f37e33e433" providerId="AD" clId="Web-{90EC0DA9-6FA3-494F-9E6A-ACD4CEBADBAD}" dt="2021-01-15T20:03:55.042" v="546" actId="1076"/>
        <pc:sldMkLst>
          <pc:docMk/>
          <pc:sldMk cId="553726541" sldId="256"/>
        </pc:sldMkLst>
        <pc:spChg chg="mod">
          <ac:chgData name="Eva Křtěnová" userId="S::eva.krtenova@zskunratice.cz::715964af-9ee0-4de0-b557-f1f37e33e433" providerId="AD" clId="Web-{90EC0DA9-6FA3-494F-9E6A-ACD4CEBADBAD}" dt="2021-01-15T19:36:52.817" v="33"/>
          <ac:spMkLst>
            <pc:docMk/>
            <pc:sldMk cId="553726541" sldId="256"/>
            <ac:spMk id="2" creationId="{9FB28281-3783-403A-B1AB-0182A003DFE3}"/>
          </ac:spMkLst>
        </pc:spChg>
        <pc:spChg chg="mod">
          <ac:chgData name="Eva Křtěnová" userId="S::eva.krtenova@zskunratice.cz::715964af-9ee0-4de0-b557-f1f37e33e433" providerId="AD" clId="Web-{90EC0DA9-6FA3-494F-9E6A-ACD4CEBADBAD}" dt="2021-01-15T19:37:06.943" v="43" actId="20577"/>
          <ac:spMkLst>
            <pc:docMk/>
            <pc:sldMk cId="553726541" sldId="256"/>
            <ac:spMk id="3" creationId="{C4542EAC-8BF3-4BFD-9891-145BC49409C2}"/>
          </ac:spMkLst>
        </pc:spChg>
        <pc:spChg chg="add mod">
          <ac:chgData name="Eva Křtěnová" userId="S::eva.krtenova@zskunratice.cz::715964af-9ee0-4de0-b557-f1f37e33e433" providerId="AD" clId="Web-{90EC0DA9-6FA3-494F-9E6A-ACD4CEBADBAD}" dt="2021-01-15T20:03:36.026" v="543" actId="20577"/>
          <ac:spMkLst>
            <pc:docMk/>
            <pc:sldMk cId="553726541" sldId="256"/>
            <ac:spMk id="6" creationId="{236D5DF6-9683-40A2-AC96-B9A3F4C157A0}"/>
          </ac:spMkLst>
        </pc:spChg>
        <pc:spChg chg="add del">
          <ac:chgData name="Eva Křtěnová" userId="S::eva.krtenova@zskunratice.cz::715964af-9ee0-4de0-b557-f1f37e33e433" providerId="AD" clId="Web-{90EC0DA9-6FA3-494F-9E6A-ACD4CEBADBAD}" dt="2021-01-15T19:36:52.817" v="33"/>
          <ac:spMkLst>
            <pc:docMk/>
            <pc:sldMk cId="553726541" sldId="256"/>
            <ac:spMk id="9" creationId="{AFD23066-E0E4-4A0C-B554-B9F2A919124B}"/>
          </ac:spMkLst>
        </pc:spChg>
        <pc:spChg chg="add del">
          <ac:chgData name="Eva Křtěnová" userId="S::eva.krtenova@zskunratice.cz::715964af-9ee0-4de0-b557-f1f37e33e433" providerId="AD" clId="Web-{90EC0DA9-6FA3-494F-9E6A-ACD4CEBADBAD}" dt="2021-01-15T19:36:52.817" v="33"/>
          <ac:spMkLst>
            <pc:docMk/>
            <pc:sldMk cId="553726541" sldId="256"/>
            <ac:spMk id="11" creationId="{E5D2E6F5-4096-40AF-B31C-B6FBEEFFB122}"/>
          </ac:spMkLst>
        </pc:spChg>
        <pc:spChg chg="add">
          <ac:chgData name="Eva Křtěnová" userId="S::eva.krtenova@zskunratice.cz::715964af-9ee0-4de0-b557-f1f37e33e433" providerId="AD" clId="Web-{90EC0DA9-6FA3-494F-9E6A-ACD4CEBADBAD}" dt="2021-01-15T19:36:52.817" v="33"/>
          <ac:spMkLst>
            <pc:docMk/>
            <pc:sldMk cId="553726541" sldId="256"/>
            <ac:spMk id="16" creationId="{9E433CB3-EAB2-4842-A1DD-7BC051B55670}"/>
          </ac:spMkLst>
        </pc:spChg>
        <pc:spChg chg="add">
          <ac:chgData name="Eva Křtěnová" userId="S::eva.krtenova@zskunratice.cz::715964af-9ee0-4de0-b557-f1f37e33e433" providerId="AD" clId="Web-{90EC0DA9-6FA3-494F-9E6A-ACD4CEBADBAD}" dt="2021-01-15T19:36:52.817" v="33"/>
          <ac:spMkLst>
            <pc:docMk/>
            <pc:sldMk cId="553726541" sldId="256"/>
            <ac:spMk id="18" creationId="{B72D6322-BB79-455D-9295-EC9B9FA9D525}"/>
          </ac:spMkLst>
        </pc:spChg>
        <pc:picChg chg="add mod ord">
          <ac:chgData name="Eva Křtěnová" userId="S::eva.krtenova@zskunratice.cz::715964af-9ee0-4de0-b557-f1f37e33e433" providerId="AD" clId="Web-{90EC0DA9-6FA3-494F-9E6A-ACD4CEBADBAD}" dt="2021-01-15T19:36:52.817" v="33"/>
          <ac:picMkLst>
            <pc:docMk/>
            <pc:sldMk cId="553726541" sldId="256"/>
            <ac:picMk id="4" creationId="{C9CA750C-BEE5-45F2-BFBF-37EFF84ED2C4}"/>
          </ac:picMkLst>
        </pc:picChg>
        <pc:picChg chg="add mod">
          <ac:chgData name="Eva Křtěnová" userId="S::eva.krtenova@zskunratice.cz::715964af-9ee0-4de0-b557-f1f37e33e433" providerId="AD" clId="Web-{90EC0DA9-6FA3-494F-9E6A-ACD4CEBADBAD}" dt="2021-01-15T20:03:55.042" v="546" actId="1076"/>
          <ac:picMkLst>
            <pc:docMk/>
            <pc:sldMk cId="553726541" sldId="256"/>
            <ac:picMk id="5" creationId="{B299A727-2E98-4941-A76F-0EEBC3687A76}"/>
          </ac:picMkLst>
        </pc:picChg>
      </pc:sldChg>
      <pc:sldChg chg="addSp delSp modSp new mod setBg">
        <pc:chgData name="Eva Křtěnová" userId="S::eva.krtenova@zskunratice.cz::715964af-9ee0-4de0-b557-f1f37e33e433" providerId="AD" clId="Web-{90EC0DA9-6FA3-494F-9E6A-ACD4CEBADBAD}" dt="2021-01-15T20:02:26.790" v="534" actId="20577"/>
        <pc:sldMkLst>
          <pc:docMk/>
          <pc:sldMk cId="2382274185" sldId="257"/>
        </pc:sldMkLst>
        <pc:spChg chg="mod">
          <ac:chgData name="Eva Křtěnová" userId="S::eva.krtenova@zskunratice.cz::715964af-9ee0-4de0-b557-f1f37e33e433" providerId="AD" clId="Web-{90EC0DA9-6FA3-494F-9E6A-ACD4CEBADBAD}" dt="2021-01-15T19:38:36.335" v="45"/>
          <ac:spMkLst>
            <pc:docMk/>
            <pc:sldMk cId="2382274185" sldId="257"/>
            <ac:spMk id="2" creationId="{25E53C37-9A91-4E86-B811-26EB2E2A9293}"/>
          </ac:spMkLst>
        </pc:spChg>
        <pc:spChg chg="del mod">
          <ac:chgData name="Eva Křtěnová" userId="S::eva.krtenova@zskunratice.cz::715964af-9ee0-4de0-b557-f1f37e33e433" providerId="AD" clId="Web-{90EC0DA9-6FA3-494F-9E6A-ACD4CEBADBAD}" dt="2021-01-15T19:38:32.929" v="44"/>
          <ac:spMkLst>
            <pc:docMk/>
            <pc:sldMk cId="2382274185" sldId="257"/>
            <ac:spMk id="3" creationId="{78579D00-AB32-4E36-A3DD-BDE0121189BB}"/>
          </ac:spMkLst>
        </pc:spChg>
        <pc:spChg chg="add del">
          <ac:chgData name="Eva Křtěnová" userId="S::eva.krtenova@zskunratice.cz::715964af-9ee0-4de0-b557-f1f37e33e433" providerId="AD" clId="Web-{90EC0DA9-6FA3-494F-9E6A-ACD4CEBADBAD}" dt="2021-01-15T19:38:36.335" v="45"/>
          <ac:spMkLst>
            <pc:docMk/>
            <pc:sldMk cId="2382274185" sldId="257"/>
            <ac:spMk id="8" creationId="{EFF9146B-4CCD-4CDB-AB9C-458005307E6F}"/>
          </ac:spMkLst>
        </pc:spChg>
        <pc:spChg chg="add del">
          <ac:chgData name="Eva Křtěnová" userId="S::eva.krtenova@zskunratice.cz::715964af-9ee0-4de0-b557-f1f37e33e433" providerId="AD" clId="Web-{90EC0DA9-6FA3-494F-9E6A-ACD4CEBADBAD}" dt="2021-01-15T19:38:36.335" v="45"/>
          <ac:spMkLst>
            <pc:docMk/>
            <pc:sldMk cId="2382274185" sldId="257"/>
            <ac:spMk id="10" creationId="{5E1FEFA6-7D4F-4746-AE64-D4D52FE76DC2}"/>
          </ac:spMkLst>
        </pc:spChg>
        <pc:spChg chg="add del">
          <ac:chgData name="Eva Křtěnová" userId="S::eva.krtenova@zskunratice.cz::715964af-9ee0-4de0-b557-f1f37e33e433" providerId="AD" clId="Web-{90EC0DA9-6FA3-494F-9E6A-ACD4CEBADBAD}" dt="2021-01-15T19:38:36.335" v="45"/>
          <ac:spMkLst>
            <pc:docMk/>
            <pc:sldMk cId="2382274185" sldId="257"/>
            <ac:spMk id="12" creationId="{BF8DA3CF-9D4B-403A-9AD4-BB177DAB6CC1}"/>
          </ac:spMkLst>
        </pc:spChg>
        <pc:spChg chg="add mod">
          <ac:chgData name="Eva Křtěnová" userId="S::eva.krtenova@zskunratice.cz::715964af-9ee0-4de0-b557-f1f37e33e433" providerId="AD" clId="Web-{90EC0DA9-6FA3-494F-9E6A-ACD4CEBADBAD}" dt="2021-01-15T20:02:26.790" v="534" actId="20577"/>
          <ac:spMkLst>
            <pc:docMk/>
            <pc:sldMk cId="2382274185" sldId="257"/>
            <ac:spMk id="16" creationId="{5048D1C5-C119-4293-987B-8AA69510C86C}"/>
          </ac:spMkLst>
        </pc:spChg>
        <pc:spChg chg="add">
          <ac:chgData name="Eva Křtěnová" userId="S::eva.krtenova@zskunratice.cz::715964af-9ee0-4de0-b557-f1f37e33e433" providerId="AD" clId="Web-{90EC0DA9-6FA3-494F-9E6A-ACD4CEBADBAD}" dt="2021-01-15T19:38:36.335" v="45"/>
          <ac:spMkLst>
            <pc:docMk/>
            <pc:sldMk cId="2382274185" sldId="257"/>
            <ac:spMk id="19" creationId="{B3E5064B-BAF4-48C7-8C2C-8219FF24A7A4}"/>
          </ac:spMkLst>
        </pc:spChg>
        <pc:spChg chg="add">
          <ac:chgData name="Eva Křtěnová" userId="S::eva.krtenova@zskunratice.cz::715964af-9ee0-4de0-b557-f1f37e33e433" providerId="AD" clId="Web-{90EC0DA9-6FA3-494F-9E6A-ACD4CEBADBAD}" dt="2021-01-15T19:38:36.335" v="45"/>
          <ac:spMkLst>
            <pc:docMk/>
            <pc:sldMk cId="2382274185" sldId="257"/>
            <ac:spMk id="21" creationId="{8A7C3535-4FB5-4E5B-BDFE-FA61877AF1A9}"/>
          </ac:spMkLst>
        </pc:spChg>
        <pc:spChg chg="add">
          <ac:chgData name="Eva Křtěnová" userId="S::eva.krtenova@zskunratice.cz::715964af-9ee0-4de0-b557-f1f37e33e433" providerId="AD" clId="Web-{90EC0DA9-6FA3-494F-9E6A-ACD4CEBADBAD}" dt="2021-01-15T19:38:36.335" v="45"/>
          <ac:spMkLst>
            <pc:docMk/>
            <pc:sldMk cId="2382274185" sldId="257"/>
            <ac:spMk id="23" creationId="{23E33EB3-397E-4C5F-B561-7FEE7C781FB7}"/>
          </ac:spMkLst>
        </pc:spChg>
        <pc:picChg chg="add mod ord">
          <ac:chgData name="Eva Křtěnová" userId="S::eva.krtenova@zskunratice.cz::715964af-9ee0-4de0-b557-f1f37e33e433" providerId="AD" clId="Web-{90EC0DA9-6FA3-494F-9E6A-ACD4CEBADBAD}" dt="2021-01-15T19:38:36.335" v="45"/>
          <ac:picMkLst>
            <pc:docMk/>
            <pc:sldMk cId="2382274185" sldId="257"/>
            <ac:picMk id="4" creationId="{F894C73E-F29E-464C-8FB9-C5CC6EB308D3}"/>
          </ac:picMkLst>
        </pc:picChg>
      </pc:sldChg>
      <pc:sldChg chg="addSp delSp modSp new mod setBg">
        <pc:chgData name="Eva Křtěnová" userId="S::eva.krtenova@zskunratice.cz::715964af-9ee0-4de0-b557-f1f37e33e433" providerId="AD" clId="Web-{90EC0DA9-6FA3-494F-9E6A-ACD4CEBADBAD}" dt="2021-01-15T20:04:32.449" v="548"/>
        <pc:sldMkLst>
          <pc:docMk/>
          <pc:sldMk cId="308937466" sldId="258"/>
        </pc:sldMkLst>
        <pc:spChg chg="mod">
          <ac:chgData name="Eva Křtěnová" userId="S::eva.krtenova@zskunratice.cz::715964af-9ee0-4de0-b557-f1f37e33e433" providerId="AD" clId="Web-{90EC0DA9-6FA3-494F-9E6A-ACD4CEBADBAD}" dt="2021-01-15T20:04:32.449" v="548"/>
          <ac:spMkLst>
            <pc:docMk/>
            <pc:sldMk cId="308937466" sldId="258"/>
            <ac:spMk id="2" creationId="{FDF8AB91-7CAD-4EDB-ABAB-BDE624903C14}"/>
          </ac:spMkLst>
        </pc:spChg>
        <pc:spChg chg="mod ord">
          <ac:chgData name="Eva Křtěnová" userId="S::eva.krtenova@zskunratice.cz::715964af-9ee0-4de0-b557-f1f37e33e433" providerId="AD" clId="Web-{90EC0DA9-6FA3-494F-9E6A-ACD4CEBADBAD}" dt="2021-01-15T20:04:32.449" v="548"/>
          <ac:spMkLst>
            <pc:docMk/>
            <pc:sldMk cId="308937466" sldId="258"/>
            <ac:spMk id="3" creationId="{C21DFF93-FEFF-4BDB-8A5F-9EAA4A4A2D23}"/>
          </ac:spMkLst>
        </pc:spChg>
        <pc:spChg chg="add del">
          <ac:chgData name="Eva Křtěnová" userId="S::eva.krtenova@zskunratice.cz::715964af-9ee0-4de0-b557-f1f37e33e433" providerId="AD" clId="Web-{90EC0DA9-6FA3-494F-9E6A-ACD4CEBADBAD}" dt="2021-01-15T20:04:32.449" v="548"/>
          <ac:spMkLst>
            <pc:docMk/>
            <pc:sldMk cId="308937466" sldId="258"/>
            <ac:spMk id="8" creationId="{7BB8F75B-C884-4D2B-AE54-13C07B581840}"/>
          </ac:spMkLst>
        </pc:spChg>
        <pc:spChg chg="add del">
          <ac:chgData name="Eva Křtěnová" userId="S::eva.krtenova@zskunratice.cz::715964af-9ee0-4de0-b557-f1f37e33e433" providerId="AD" clId="Web-{90EC0DA9-6FA3-494F-9E6A-ACD4CEBADBAD}" dt="2021-01-15T20:04:32.449" v="548"/>
          <ac:spMkLst>
            <pc:docMk/>
            <pc:sldMk cId="308937466" sldId="258"/>
            <ac:spMk id="10" creationId="{5E1FEFA6-7D4F-4746-AE64-D4D52FE76DC2}"/>
          </ac:spMkLst>
        </pc:spChg>
        <pc:spChg chg="add">
          <ac:chgData name="Eva Křtěnová" userId="S::eva.krtenova@zskunratice.cz::715964af-9ee0-4de0-b557-f1f37e33e433" providerId="AD" clId="Web-{90EC0DA9-6FA3-494F-9E6A-ACD4CEBADBAD}" dt="2021-01-15T20:04:32.449" v="548"/>
          <ac:spMkLst>
            <pc:docMk/>
            <pc:sldMk cId="308937466" sldId="258"/>
            <ac:spMk id="15" creationId="{10EE8294-4110-44EB-8577-6CA8DF797A49}"/>
          </ac:spMkLst>
        </pc:spChg>
        <pc:spChg chg="add">
          <ac:chgData name="Eva Křtěnová" userId="S::eva.krtenova@zskunratice.cz::715964af-9ee0-4de0-b557-f1f37e33e433" providerId="AD" clId="Web-{90EC0DA9-6FA3-494F-9E6A-ACD4CEBADBAD}" dt="2021-01-15T20:04:32.449" v="548"/>
          <ac:spMkLst>
            <pc:docMk/>
            <pc:sldMk cId="308937466" sldId="258"/>
            <ac:spMk id="17" creationId="{7C45E44A-48F0-452E-94AB-C02C0355C6C5}"/>
          </ac:spMkLst>
        </pc:spChg>
        <pc:picChg chg="add mod">
          <ac:chgData name="Eva Křtěnová" userId="S::eva.krtenova@zskunratice.cz::715964af-9ee0-4de0-b557-f1f37e33e433" providerId="AD" clId="Web-{90EC0DA9-6FA3-494F-9E6A-ACD4CEBADBAD}" dt="2021-01-15T20:04:32.449" v="548"/>
          <ac:picMkLst>
            <pc:docMk/>
            <pc:sldMk cId="308937466" sldId="258"/>
            <ac:picMk id="4" creationId="{38263F7E-5D4F-465C-B2E6-7C4E7D84E1EC}"/>
          </ac:picMkLst>
        </pc:picChg>
      </pc:sldChg>
      <pc:sldChg chg="addSp delSp modSp new mod ord setBg">
        <pc:chgData name="Eva Křtěnová" userId="S::eva.krtenova@zskunratice.cz::715964af-9ee0-4de0-b557-f1f37e33e433" providerId="AD" clId="Web-{90EC0DA9-6FA3-494F-9E6A-ACD4CEBADBAD}" dt="2021-01-15T20:00:11.174" v="482" actId="20577"/>
        <pc:sldMkLst>
          <pc:docMk/>
          <pc:sldMk cId="356987668" sldId="259"/>
        </pc:sldMkLst>
        <pc:spChg chg="mod">
          <ac:chgData name="Eva Křtěnová" userId="S::eva.krtenova@zskunratice.cz::715964af-9ee0-4de0-b557-f1f37e33e433" providerId="AD" clId="Web-{90EC0DA9-6FA3-494F-9E6A-ACD4CEBADBAD}" dt="2021-01-15T19:57:42.843" v="436"/>
          <ac:spMkLst>
            <pc:docMk/>
            <pc:sldMk cId="356987668" sldId="259"/>
            <ac:spMk id="2" creationId="{6AD14874-A38E-4E77-A825-D53462194B84}"/>
          </ac:spMkLst>
        </pc:spChg>
        <pc:spChg chg="mod">
          <ac:chgData name="Eva Křtěnová" userId="S::eva.krtenova@zskunratice.cz::715964af-9ee0-4de0-b557-f1f37e33e433" providerId="AD" clId="Web-{90EC0DA9-6FA3-494F-9E6A-ACD4CEBADBAD}" dt="2021-01-15T20:00:11.174" v="482" actId="20577"/>
          <ac:spMkLst>
            <pc:docMk/>
            <pc:sldMk cId="356987668" sldId="259"/>
            <ac:spMk id="3" creationId="{3E23A111-8816-42C1-8F66-627F93E55F7D}"/>
          </ac:spMkLst>
        </pc:spChg>
        <pc:spChg chg="add del">
          <ac:chgData name="Eva Křtěnová" userId="S::eva.krtenova@zskunratice.cz::715964af-9ee0-4de0-b557-f1f37e33e433" providerId="AD" clId="Web-{90EC0DA9-6FA3-494F-9E6A-ACD4CEBADBAD}" dt="2021-01-15T19:57:42.843" v="436"/>
          <ac:spMkLst>
            <pc:docMk/>
            <pc:sldMk cId="356987668" sldId="259"/>
            <ac:spMk id="8" creationId="{EFF9146B-4CCD-4CDB-AB9C-458005307E6F}"/>
          </ac:spMkLst>
        </pc:spChg>
        <pc:spChg chg="add del">
          <ac:chgData name="Eva Křtěnová" userId="S::eva.krtenova@zskunratice.cz::715964af-9ee0-4de0-b557-f1f37e33e433" providerId="AD" clId="Web-{90EC0DA9-6FA3-494F-9E6A-ACD4CEBADBAD}" dt="2021-01-15T19:57:42.843" v="436"/>
          <ac:spMkLst>
            <pc:docMk/>
            <pc:sldMk cId="356987668" sldId="259"/>
            <ac:spMk id="10" creationId="{5E1FEFA6-7D4F-4746-AE64-D4D52FE76DC2}"/>
          </ac:spMkLst>
        </pc:spChg>
        <pc:spChg chg="add del">
          <ac:chgData name="Eva Křtěnová" userId="S::eva.krtenova@zskunratice.cz::715964af-9ee0-4de0-b557-f1f37e33e433" providerId="AD" clId="Web-{90EC0DA9-6FA3-494F-9E6A-ACD4CEBADBAD}" dt="2021-01-15T19:57:42.843" v="436"/>
          <ac:spMkLst>
            <pc:docMk/>
            <pc:sldMk cId="356987668" sldId="259"/>
            <ac:spMk id="12" creationId="{BF8DA3CF-9D4B-403A-9AD4-BB177DAB6CC1}"/>
          </ac:spMkLst>
        </pc:spChg>
        <pc:spChg chg="add">
          <ac:chgData name="Eva Křtěnová" userId="S::eva.krtenova@zskunratice.cz::715964af-9ee0-4de0-b557-f1f37e33e433" providerId="AD" clId="Web-{90EC0DA9-6FA3-494F-9E6A-ACD4CEBADBAD}" dt="2021-01-15T19:57:42.843" v="436"/>
          <ac:spMkLst>
            <pc:docMk/>
            <pc:sldMk cId="356987668" sldId="259"/>
            <ac:spMk id="17" creationId="{4D88A92C-0BD1-4D13-9480-9CA5056B1076}"/>
          </ac:spMkLst>
        </pc:spChg>
        <pc:spChg chg="add">
          <ac:chgData name="Eva Křtěnová" userId="S::eva.krtenova@zskunratice.cz::715964af-9ee0-4de0-b557-f1f37e33e433" providerId="AD" clId="Web-{90EC0DA9-6FA3-494F-9E6A-ACD4CEBADBAD}" dt="2021-01-15T19:57:42.843" v="436"/>
          <ac:spMkLst>
            <pc:docMk/>
            <pc:sldMk cId="356987668" sldId="259"/>
            <ac:spMk id="19" creationId="{F850E0BE-0A13-43E4-9007-A06960852F21}"/>
          </ac:spMkLst>
        </pc:spChg>
        <pc:picChg chg="add del mod">
          <ac:chgData name="Eva Křtěnová" userId="S::eva.krtenova@zskunratice.cz::715964af-9ee0-4de0-b557-f1f37e33e433" providerId="AD" clId="Web-{90EC0DA9-6FA3-494F-9E6A-ACD4CEBADBAD}" dt="2021-01-15T19:57:07.639" v="434"/>
          <ac:picMkLst>
            <pc:docMk/>
            <pc:sldMk cId="356987668" sldId="259"/>
            <ac:picMk id="4" creationId="{BEBD1C86-1DDE-4F70-8729-0DF9B4D63C0B}"/>
          </ac:picMkLst>
        </pc:picChg>
        <pc:picChg chg="add mod">
          <ac:chgData name="Eva Křtěnová" userId="S::eva.krtenova@zskunratice.cz::715964af-9ee0-4de0-b557-f1f37e33e433" providerId="AD" clId="Web-{90EC0DA9-6FA3-494F-9E6A-ACD4CEBADBAD}" dt="2021-01-15T19:57:42.843" v="436"/>
          <ac:picMkLst>
            <pc:docMk/>
            <pc:sldMk cId="356987668" sldId="259"/>
            <ac:picMk id="5" creationId="{13BB58E5-3D6C-4CED-9B4F-9F8AA2772C5E}"/>
          </ac:picMkLst>
        </pc:picChg>
      </pc:sldChg>
      <pc:sldChg chg="addSp delSp modSp new del mod setBg">
        <pc:chgData name="Eva Křtěnová" userId="S::eva.krtenova@zskunratice.cz::715964af-9ee0-4de0-b557-f1f37e33e433" providerId="AD" clId="Web-{90EC0DA9-6FA3-494F-9E6A-ACD4CEBADBAD}" dt="2021-01-15T19:56:27.341" v="432"/>
        <pc:sldMkLst>
          <pc:docMk/>
          <pc:sldMk cId="3302096966" sldId="260"/>
        </pc:sldMkLst>
        <pc:spChg chg="mod">
          <ac:chgData name="Eva Křtěnová" userId="S::eva.krtenova@zskunratice.cz::715964af-9ee0-4de0-b557-f1f37e33e433" providerId="AD" clId="Web-{90EC0DA9-6FA3-494F-9E6A-ACD4CEBADBAD}" dt="2021-01-15T19:54:52.636" v="416"/>
          <ac:spMkLst>
            <pc:docMk/>
            <pc:sldMk cId="3302096966" sldId="260"/>
            <ac:spMk id="2" creationId="{D9407F7F-ED4A-4B57-8420-68EB2DFCFE87}"/>
          </ac:spMkLst>
        </pc:spChg>
        <pc:spChg chg="mod">
          <ac:chgData name="Eva Křtěnová" userId="S::eva.krtenova@zskunratice.cz::715964af-9ee0-4de0-b557-f1f37e33e433" providerId="AD" clId="Web-{90EC0DA9-6FA3-494F-9E6A-ACD4CEBADBAD}" dt="2021-01-15T19:56:09.778" v="431" actId="20577"/>
          <ac:spMkLst>
            <pc:docMk/>
            <pc:sldMk cId="3302096966" sldId="260"/>
            <ac:spMk id="3" creationId="{1B565B51-341C-4A8C-BB2E-CD1A453F7F79}"/>
          </ac:spMkLst>
        </pc:spChg>
        <pc:spChg chg="add del">
          <ac:chgData name="Eva Křtěnová" userId="S::eva.krtenova@zskunratice.cz::715964af-9ee0-4de0-b557-f1f37e33e433" providerId="AD" clId="Web-{90EC0DA9-6FA3-494F-9E6A-ACD4CEBADBAD}" dt="2021-01-15T19:54:52.636" v="416"/>
          <ac:spMkLst>
            <pc:docMk/>
            <pc:sldMk cId="3302096966" sldId="260"/>
            <ac:spMk id="8" creationId="{F5B098B6-88A1-4935-AF43-01286C94CF38}"/>
          </ac:spMkLst>
        </pc:spChg>
        <pc:spChg chg="add del">
          <ac:chgData name="Eva Křtěnová" userId="S::eva.krtenova@zskunratice.cz::715964af-9ee0-4de0-b557-f1f37e33e433" providerId="AD" clId="Web-{90EC0DA9-6FA3-494F-9E6A-ACD4CEBADBAD}" dt="2021-01-15T19:54:52.636" v="416"/>
          <ac:spMkLst>
            <pc:docMk/>
            <pc:sldMk cId="3302096966" sldId="260"/>
            <ac:spMk id="10" creationId="{7A94DEED-5E0F-4E41-A445-58C14864C34A}"/>
          </ac:spMkLst>
        </pc:spChg>
        <pc:spChg chg="add">
          <ac:chgData name="Eva Křtěnová" userId="S::eva.krtenova@zskunratice.cz::715964af-9ee0-4de0-b557-f1f37e33e433" providerId="AD" clId="Web-{90EC0DA9-6FA3-494F-9E6A-ACD4CEBADBAD}" dt="2021-01-15T19:54:52.636" v="416"/>
          <ac:spMkLst>
            <pc:docMk/>
            <pc:sldMk cId="3302096966" sldId="260"/>
            <ac:spMk id="15" creationId="{27C836CD-47B2-4287-AE51-D866B8697AF0}"/>
          </ac:spMkLst>
        </pc:spChg>
        <pc:spChg chg="add">
          <ac:chgData name="Eva Křtěnová" userId="S::eva.krtenova@zskunratice.cz::715964af-9ee0-4de0-b557-f1f37e33e433" providerId="AD" clId="Web-{90EC0DA9-6FA3-494F-9E6A-ACD4CEBADBAD}" dt="2021-01-15T19:54:52.636" v="416"/>
          <ac:spMkLst>
            <pc:docMk/>
            <pc:sldMk cId="3302096966" sldId="260"/>
            <ac:spMk id="17" creationId="{8A50CAC8-10E2-4E31-9995-4EF170513678}"/>
          </ac:spMkLst>
        </pc:spChg>
      </pc:sldChg>
      <pc:sldChg chg="addSp modSp new mod setBg">
        <pc:chgData name="Eva Křtěnová" userId="S::eva.krtenova@zskunratice.cz::715964af-9ee0-4de0-b557-f1f37e33e433" providerId="AD" clId="Web-{90EC0DA9-6FA3-494F-9E6A-ACD4CEBADBAD}" dt="2021-01-15T20:06:25.685" v="591" actId="20577"/>
        <pc:sldMkLst>
          <pc:docMk/>
          <pc:sldMk cId="3892577828" sldId="260"/>
        </pc:sldMkLst>
        <pc:spChg chg="mod">
          <ac:chgData name="Eva Křtěnová" userId="S::eva.krtenova@zskunratice.cz::715964af-9ee0-4de0-b557-f1f37e33e433" providerId="AD" clId="Web-{90EC0DA9-6FA3-494F-9E6A-ACD4CEBADBAD}" dt="2021-01-15T20:05:44.513" v="573"/>
          <ac:spMkLst>
            <pc:docMk/>
            <pc:sldMk cId="3892577828" sldId="260"/>
            <ac:spMk id="2" creationId="{3C39B9D6-A0E1-42FA-A6A6-65CB9DCB22D8}"/>
          </ac:spMkLst>
        </pc:spChg>
        <pc:spChg chg="mod">
          <ac:chgData name="Eva Křtěnová" userId="S::eva.krtenova@zskunratice.cz::715964af-9ee0-4de0-b557-f1f37e33e433" providerId="AD" clId="Web-{90EC0DA9-6FA3-494F-9E6A-ACD4CEBADBAD}" dt="2021-01-15T20:06:25.685" v="591" actId="20577"/>
          <ac:spMkLst>
            <pc:docMk/>
            <pc:sldMk cId="3892577828" sldId="260"/>
            <ac:spMk id="3" creationId="{DBAF4022-0612-465C-8120-93A7DFDDCE8C}"/>
          </ac:spMkLst>
        </pc:spChg>
        <pc:spChg chg="add">
          <ac:chgData name="Eva Křtěnová" userId="S::eva.krtenova@zskunratice.cz::715964af-9ee0-4de0-b557-f1f37e33e433" providerId="AD" clId="Web-{90EC0DA9-6FA3-494F-9E6A-ACD4CEBADBAD}" dt="2021-01-15T20:05:44.513" v="573"/>
          <ac:spMkLst>
            <pc:docMk/>
            <pc:sldMk cId="3892577828" sldId="260"/>
            <ac:spMk id="8" creationId="{EFF9146B-4CCD-4CDB-AB9C-458005307E6F}"/>
          </ac:spMkLst>
        </pc:spChg>
        <pc:spChg chg="add">
          <ac:chgData name="Eva Křtěnová" userId="S::eva.krtenova@zskunratice.cz::715964af-9ee0-4de0-b557-f1f37e33e433" providerId="AD" clId="Web-{90EC0DA9-6FA3-494F-9E6A-ACD4CEBADBAD}" dt="2021-01-15T20:05:44.513" v="573"/>
          <ac:spMkLst>
            <pc:docMk/>
            <pc:sldMk cId="3892577828" sldId="260"/>
            <ac:spMk id="10" creationId="{5E1FEFA6-7D4F-4746-AE64-D4D52FE76DC2}"/>
          </ac:spMkLst>
        </pc:spChg>
        <pc:spChg chg="add">
          <ac:chgData name="Eva Křtěnová" userId="S::eva.krtenova@zskunratice.cz::715964af-9ee0-4de0-b557-f1f37e33e433" providerId="AD" clId="Web-{90EC0DA9-6FA3-494F-9E6A-ACD4CEBADBAD}" dt="2021-01-15T20:05:44.513" v="573"/>
          <ac:spMkLst>
            <pc:docMk/>
            <pc:sldMk cId="3892577828" sldId="260"/>
            <ac:spMk id="12" creationId="{BF8DA3CF-9D4B-403A-9AD4-BB177DAB6CC1}"/>
          </ac:spMkLst>
        </pc:spChg>
      </pc:sldChg>
      <pc:sldMasterChg chg="del delSldLayout">
        <pc:chgData name="Eva Křtěnová" userId="S::eva.krtenova@zskunratice.cz::715964af-9ee0-4de0-b557-f1f37e33e433" providerId="AD" clId="Web-{90EC0DA9-6FA3-494F-9E6A-ACD4CEBADBAD}" dt="2021-01-15T19:35:47.660" v="16"/>
        <pc:sldMasterMkLst>
          <pc:docMk/>
          <pc:sldMasterMk cId="2371758177" sldId="2147483660"/>
        </pc:sldMasterMkLst>
        <pc:sldLayoutChg chg="del">
          <pc:chgData name="Eva Křtěnová" userId="S::eva.krtenova@zskunratice.cz::715964af-9ee0-4de0-b557-f1f37e33e433" providerId="AD" clId="Web-{90EC0DA9-6FA3-494F-9E6A-ACD4CEBADBAD}" dt="2021-01-15T19:35:47.660" v="16"/>
          <pc:sldLayoutMkLst>
            <pc:docMk/>
            <pc:sldMasterMk cId="2371758177" sldId="2147483660"/>
            <pc:sldLayoutMk cId="3129878285" sldId="2147483661"/>
          </pc:sldLayoutMkLst>
        </pc:sldLayoutChg>
        <pc:sldLayoutChg chg="del">
          <pc:chgData name="Eva Křtěnová" userId="S::eva.krtenova@zskunratice.cz::715964af-9ee0-4de0-b557-f1f37e33e433" providerId="AD" clId="Web-{90EC0DA9-6FA3-494F-9E6A-ACD4CEBADBAD}" dt="2021-01-15T19:35:47.660" v="16"/>
          <pc:sldLayoutMkLst>
            <pc:docMk/>
            <pc:sldMasterMk cId="2371758177" sldId="2147483660"/>
            <pc:sldLayoutMk cId="572029412" sldId="2147483662"/>
          </pc:sldLayoutMkLst>
        </pc:sldLayoutChg>
        <pc:sldLayoutChg chg="del">
          <pc:chgData name="Eva Křtěnová" userId="S::eva.krtenova@zskunratice.cz::715964af-9ee0-4de0-b557-f1f37e33e433" providerId="AD" clId="Web-{90EC0DA9-6FA3-494F-9E6A-ACD4CEBADBAD}" dt="2021-01-15T19:35:47.660" v="16"/>
          <pc:sldLayoutMkLst>
            <pc:docMk/>
            <pc:sldMasterMk cId="2371758177" sldId="2147483660"/>
            <pc:sldLayoutMk cId="3636461385" sldId="2147483663"/>
          </pc:sldLayoutMkLst>
        </pc:sldLayoutChg>
        <pc:sldLayoutChg chg="del">
          <pc:chgData name="Eva Křtěnová" userId="S::eva.krtenova@zskunratice.cz::715964af-9ee0-4de0-b557-f1f37e33e433" providerId="AD" clId="Web-{90EC0DA9-6FA3-494F-9E6A-ACD4CEBADBAD}" dt="2021-01-15T19:35:47.660" v="16"/>
          <pc:sldLayoutMkLst>
            <pc:docMk/>
            <pc:sldMasterMk cId="2371758177" sldId="2147483660"/>
            <pc:sldLayoutMk cId="3626050071" sldId="2147483664"/>
          </pc:sldLayoutMkLst>
        </pc:sldLayoutChg>
        <pc:sldLayoutChg chg="del">
          <pc:chgData name="Eva Křtěnová" userId="S::eva.krtenova@zskunratice.cz::715964af-9ee0-4de0-b557-f1f37e33e433" providerId="AD" clId="Web-{90EC0DA9-6FA3-494F-9E6A-ACD4CEBADBAD}" dt="2021-01-15T19:35:47.660" v="16"/>
          <pc:sldLayoutMkLst>
            <pc:docMk/>
            <pc:sldMasterMk cId="2371758177" sldId="2147483660"/>
            <pc:sldLayoutMk cId="4223613637" sldId="2147483665"/>
          </pc:sldLayoutMkLst>
        </pc:sldLayoutChg>
        <pc:sldLayoutChg chg="del">
          <pc:chgData name="Eva Křtěnová" userId="S::eva.krtenova@zskunratice.cz::715964af-9ee0-4de0-b557-f1f37e33e433" providerId="AD" clId="Web-{90EC0DA9-6FA3-494F-9E6A-ACD4CEBADBAD}" dt="2021-01-15T19:35:47.660" v="16"/>
          <pc:sldLayoutMkLst>
            <pc:docMk/>
            <pc:sldMasterMk cId="2371758177" sldId="2147483660"/>
            <pc:sldLayoutMk cId="986665687" sldId="2147483666"/>
          </pc:sldLayoutMkLst>
        </pc:sldLayoutChg>
        <pc:sldLayoutChg chg="del">
          <pc:chgData name="Eva Křtěnová" userId="S::eva.krtenova@zskunratice.cz::715964af-9ee0-4de0-b557-f1f37e33e433" providerId="AD" clId="Web-{90EC0DA9-6FA3-494F-9E6A-ACD4CEBADBAD}" dt="2021-01-15T19:35:47.660" v="16"/>
          <pc:sldLayoutMkLst>
            <pc:docMk/>
            <pc:sldMasterMk cId="2371758177" sldId="2147483660"/>
            <pc:sldLayoutMk cId="2924672457" sldId="2147483667"/>
          </pc:sldLayoutMkLst>
        </pc:sldLayoutChg>
        <pc:sldLayoutChg chg="del">
          <pc:chgData name="Eva Křtěnová" userId="S::eva.krtenova@zskunratice.cz::715964af-9ee0-4de0-b557-f1f37e33e433" providerId="AD" clId="Web-{90EC0DA9-6FA3-494F-9E6A-ACD4CEBADBAD}" dt="2021-01-15T19:35:47.660" v="16"/>
          <pc:sldLayoutMkLst>
            <pc:docMk/>
            <pc:sldMasterMk cId="2371758177" sldId="2147483660"/>
            <pc:sldLayoutMk cId="1650365514" sldId="2147483668"/>
          </pc:sldLayoutMkLst>
        </pc:sldLayoutChg>
        <pc:sldLayoutChg chg="del">
          <pc:chgData name="Eva Křtěnová" userId="S::eva.krtenova@zskunratice.cz::715964af-9ee0-4de0-b557-f1f37e33e433" providerId="AD" clId="Web-{90EC0DA9-6FA3-494F-9E6A-ACD4CEBADBAD}" dt="2021-01-15T19:35:47.660" v="16"/>
          <pc:sldLayoutMkLst>
            <pc:docMk/>
            <pc:sldMasterMk cId="2371758177" sldId="2147483660"/>
            <pc:sldLayoutMk cId="746702124" sldId="2147483669"/>
          </pc:sldLayoutMkLst>
        </pc:sldLayoutChg>
        <pc:sldLayoutChg chg="del">
          <pc:chgData name="Eva Křtěnová" userId="S::eva.krtenova@zskunratice.cz::715964af-9ee0-4de0-b557-f1f37e33e433" providerId="AD" clId="Web-{90EC0DA9-6FA3-494F-9E6A-ACD4CEBADBAD}" dt="2021-01-15T19:35:47.660" v="16"/>
          <pc:sldLayoutMkLst>
            <pc:docMk/>
            <pc:sldMasterMk cId="2371758177" sldId="2147483660"/>
            <pc:sldLayoutMk cId="61784523" sldId="2147483670"/>
          </pc:sldLayoutMkLst>
        </pc:sldLayoutChg>
        <pc:sldLayoutChg chg="del">
          <pc:chgData name="Eva Křtěnová" userId="S::eva.krtenova@zskunratice.cz::715964af-9ee0-4de0-b557-f1f37e33e433" providerId="AD" clId="Web-{90EC0DA9-6FA3-494F-9E6A-ACD4CEBADBAD}" dt="2021-01-15T19:35:47.660" v="16"/>
          <pc:sldLayoutMkLst>
            <pc:docMk/>
            <pc:sldMasterMk cId="2371758177" sldId="2147483660"/>
            <pc:sldLayoutMk cId="1164236222" sldId="2147483671"/>
          </pc:sldLayoutMkLst>
        </pc:sldLayoutChg>
      </pc:sldMasterChg>
      <pc:sldMasterChg chg="add addSldLayout">
        <pc:chgData name="Eva Křtěnová" userId="S::eva.krtenova@zskunratice.cz::715964af-9ee0-4de0-b557-f1f37e33e433" providerId="AD" clId="Web-{90EC0DA9-6FA3-494F-9E6A-ACD4CEBADBAD}" dt="2021-01-15T19:35:47.660" v="16"/>
        <pc:sldMasterMkLst>
          <pc:docMk/>
          <pc:sldMasterMk cId="958428567" sldId="2147483685"/>
        </pc:sldMasterMkLst>
        <pc:sldLayoutChg chg="add">
          <pc:chgData name="Eva Křtěnová" userId="S::eva.krtenova@zskunratice.cz::715964af-9ee0-4de0-b557-f1f37e33e433" providerId="AD" clId="Web-{90EC0DA9-6FA3-494F-9E6A-ACD4CEBADBAD}" dt="2021-01-15T19:35:47.660" v="16"/>
          <pc:sldLayoutMkLst>
            <pc:docMk/>
            <pc:sldMasterMk cId="958428567" sldId="2147483685"/>
            <pc:sldLayoutMk cId="3930871709" sldId="2147483674"/>
          </pc:sldLayoutMkLst>
        </pc:sldLayoutChg>
        <pc:sldLayoutChg chg="add">
          <pc:chgData name="Eva Křtěnová" userId="S::eva.krtenova@zskunratice.cz::715964af-9ee0-4de0-b557-f1f37e33e433" providerId="AD" clId="Web-{90EC0DA9-6FA3-494F-9E6A-ACD4CEBADBAD}" dt="2021-01-15T19:35:47.660" v="16"/>
          <pc:sldLayoutMkLst>
            <pc:docMk/>
            <pc:sldMasterMk cId="958428567" sldId="2147483685"/>
            <pc:sldLayoutMk cId="3346583671" sldId="2147483675"/>
          </pc:sldLayoutMkLst>
        </pc:sldLayoutChg>
        <pc:sldLayoutChg chg="add">
          <pc:chgData name="Eva Křtěnová" userId="S::eva.krtenova@zskunratice.cz::715964af-9ee0-4de0-b557-f1f37e33e433" providerId="AD" clId="Web-{90EC0DA9-6FA3-494F-9E6A-ACD4CEBADBAD}" dt="2021-01-15T19:35:47.660" v="16"/>
          <pc:sldLayoutMkLst>
            <pc:docMk/>
            <pc:sldMasterMk cId="958428567" sldId="2147483685"/>
            <pc:sldLayoutMk cId="3440231371" sldId="2147483676"/>
          </pc:sldLayoutMkLst>
        </pc:sldLayoutChg>
        <pc:sldLayoutChg chg="add">
          <pc:chgData name="Eva Křtěnová" userId="S::eva.krtenova@zskunratice.cz::715964af-9ee0-4de0-b557-f1f37e33e433" providerId="AD" clId="Web-{90EC0DA9-6FA3-494F-9E6A-ACD4CEBADBAD}" dt="2021-01-15T19:35:47.660" v="16"/>
          <pc:sldLayoutMkLst>
            <pc:docMk/>
            <pc:sldMasterMk cId="958428567" sldId="2147483685"/>
            <pc:sldLayoutMk cId="2843372032" sldId="2147483677"/>
          </pc:sldLayoutMkLst>
        </pc:sldLayoutChg>
        <pc:sldLayoutChg chg="add">
          <pc:chgData name="Eva Křtěnová" userId="S::eva.krtenova@zskunratice.cz::715964af-9ee0-4de0-b557-f1f37e33e433" providerId="AD" clId="Web-{90EC0DA9-6FA3-494F-9E6A-ACD4CEBADBAD}" dt="2021-01-15T19:35:47.660" v="16"/>
          <pc:sldLayoutMkLst>
            <pc:docMk/>
            <pc:sldMasterMk cId="958428567" sldId="2147483685"/>
            <pc:sldLayoutMk cId="2007006923" sldId="2147483678"/>
          </pc:sldLayoutMkLst>
        </pc:sldLayoutChg>
        <pc:sldLayoutChg chg="add">
          <pc:chgData name="Eva Křtěnová" userId="S::eva.krtenova@zskunratice.cz::715964af-9ee0-4de0-b557-f1f37e33e433" providerId="AD" clId="Web-{90EC0DA9-6FA3-494F-9E6A-ACD4CEBADBAD}" dt="2021-01-15T19:35:47.660" v="16"/>
          <pc:sldLayoutMkLst>
            <pc:docMk/>
            <pc:sldMasterMk cId="958428567" sldId="2147483685"/>
            <pc:sldLayoutMk cId="3464702536" sldId="2147483679"/>
          </pc:sldLayoutMkLst>
        </pc:sldLayoutChg>
        <pc:sldLayoutChg chg="add">
          <pc:chgData name="Eva Křtěnová" userId="S::eva.krtenova@zskunratice.cz::715964af-9ee0-4de0-b557-f1f37e33e433" providerId="AD" clId="Web-{90EC0DA9-6FA3-494F-9E6A-ACD4CEBADBAD}" dt="2021-01-15T19:35:47.660" v="16"/>
          <pc:sldLayoutMkLst>
            <pc:docMk/>
            <pc:sldMasterMk cId="958428567" sldId="2147483685"/>
            <pc:sldLayoutMk cId="387842696" sldId="2147483680"/>
          </pc:sldLayoutMkLst>
        </pc:sldLayoutChg>
        <pc:sldLayoutChg chg="add">
          <pc:chgData name="Eva Křtěnová" userId="S::eva.krtenova@zskunratice.cz::715964af-9ee0-4de0-b557-f1f37e33e433" providerId="AD" clId="Web-{90EC0DA9-6FA3-494F-9E6A-ACD4CEBADBAD}" dt="2021-01-15T19:35:47.660" v="16"/>
          <pc:sldLayoutMkLst>
            <pc:docMk/>
            <pc:sldMasterMk cId="958428567" sldId="2147483685"/>
            <pc:sldLayoutMk cId="403025410" sldId="2147483681"/>
          </pc:sldLayoutMkLst>
        </pc:sldLayoutChg>
        <pc:sldLayoutChg chg="add">
          <pc:chgData name="Eva Křtěnová" userId="S::eva.krtenova@zskunratice.cz::715964af-9ee0-4de0-b557-f1f37e33e433" providerId="AD" clId="Web-{90EC0DA9-6FA3-494F-9E6A-ACD4CEBADBAD}" dt="2021-01-15T19:35:47.660" v="16"/>
          <pc:sldLayoutMkLst>
            <pc:docMk/>
            <pc:sldMasterMk cId="958428567" sldId="2147483685"/>
            <pc:sldLayoutMk cId="2550516444" sldId="2147483682"/>
          </pc:sldLayoutMkLst>
        </pc:sldLayoutChg>
        <pc:sldLayoutChg chg="add">
          <pc:chgData name="Eva Křtěnová" userId="S::eva.krtenova@zskunratice.cz::715964af-9ee0-4de0-b557-f1f37e33e433" providerId="AD" clId="Web-{90EC0DA9-6FA3-494F-9E6A-ACD4CEBADBAD}" dt="2021-01-15T19:35:47.660" v="16"/>
          <pc:sldLayoutMkLst>
            <pc:docMk/>
            <pc:sldMasterMk cId="958428567" sldId="2147483685"/>
            <pc:sldLayoutMk cId="3169844480" sldId="2147483683"/>
          </pc:sldLayoutMkLst>
        </pc:sldLayoutChg>
        <pc:sldLayoutChg chg="add">
          <pc:chgData name="Eva Křtěnová" userId="S::eva.krtenova@zskunratice.cz::715964af-9ee0-4de0-b557-f1f37e33e433" providerId="AD" clId="Web-{90EC0DA9-6FA3-494F-9E6A-ACD4CEBADBAD}" dt="2021-01-15T19:35:47.660" v="16"/>
          <pc:sldLayoutMkLst>
            <pc:docMk/>
            <pc:sldMasterMk cId="958428567" sldId="2147483685"/>
            <pc:sldLayoutMk cId="513527554" sldId="2147483684"/>
          </pc:sldLayoutMkLst>
        </pc:sldLayoutChg>
      </pc:sldMasterChg>
    </pc:docChg>
  </pc:docChgLst>
  <pc:docChgLst>
    <pc:chgData name="Eva Křtěnová" userId="S::eva.krtenova@zskunratice.cz::715964af-9ee0-4de0-b557-f1f37e33e433" providerId="AD" clId="Web-{AC48118D-7195-62D9-092C-86BF418C5095}"/>
    <pc:docChg chg="modSld">
      <pc:chgData name="Eva Křtěnová" userId="S::eva.krtenova@zskunratice.cz::715964af-9ee0-4de0-b557-f1f37e33e433" providerId="AD" clId="Web-{AC48118D-7195-62D9-092C-86BF418C5095}" dt="2021-01-15T20:07:29.244" v="0"/>
      <pc:docMkLst>
        <pc:docMk/>
      </pc:docMkLst>
      <pc:sldChg chg="delSp">
        <pc:chgData name="Eva Křtěnová" userId="S::eva.krtenova@zskunratice.cz::715964af-9ee0-4de0-b557-f1f37e33e433" providerId="AD" clId="Web-{AC48118D-7195-62D9-092C-86BF418C5095}" dt="2021-01-15T20:07:29.244" v="0"/>
        <pc:sldMkLst>
          <pc:docMk/>
          <pc:sldMk cId="553726541" sldId="256"/>
        </pc:sldMkLst>
        <pc:picChg chg="del">
          <ac:chgData name="Eva Křtěnová" userId="S::eva.krtenova@zskunratice.cz::715964af-9ee0-4de0-b557-f1f37e33e433" providerId="AD" clId="Web-{AC48118D-7195-62D9-092C-86BF418C5095}" dt="2021-01-15T20:07:29.244" v="0"/>
          <ac:picMkLst>
            <pc:docMk/>
            <pc:sldMk cId="553726541" sldId="256"/>
            <ac:picMk id="5" creationId="{B299A727-2E98-4941-A76F-0EEBC3687A7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4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7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0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1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4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2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0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7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8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3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2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78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Cassiterit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E433CB3-EAB2-4842-A1DD-7BC051B55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CA750C-BEE5-45F2-BFBF-37EFF84ED2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3750"/>
          <a:stretch/>
        </p:blipFill>
        <p:spPr>
          <a:xfrm>
            <a:off x="1" y="10"/>
            <a:ext cx="12192000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72D6322-BB79-455D-9295-EC9B9FA9D5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9931"/>
            <a:ext cx="12191999" cy="5058137"/>
          </a:xfrm>
          <a:prstGeom prst="rect">
            <a:avLst/>
          </a:prstGeom>
          <a:gradFill flip="none" rotWithShape="1">
            <a:gsLst>
              <a:gs pos="50000">
                <a:schemeClr val="tx1">
                  <a:alpha val="30000"/>
                </a:schemeClr>
              </a:gs>
              <a:gs pos="80000">
                <a:schemeClr val="tx1">
                  <a:alpha val="15000"/>
                </a:schemeClr>
              </a:gs>
              <a:gs pos="0">
                <a:schemeClr val="tx1">
                  <a:alpha val="0"/>
                </a:schemeClr>
              </a:gs>
              <a:gs pos="2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486900" cy="1671509"/>
          </a:xfrm>
        </p:spPr>
        <p:txBody>
          <a:bodyPr>
            <a:normAutofit/>
          </a:bodyPr>
          <a:lstStyle/>
          <a:p>
            <a:r>
              <a:rPr lang="tr-TR">
                <a:solidFill>
                  <a:srgbClr val="FFFFFF"/>
                </a:solidFill>
                <a:cs typeface="Arial"/>
              </a:rPr>
              <a:t>fullereny</a:t>
            </a:r>
            <a:endParaRPr lang="tr-TR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3818964"/>
            <a:ext cx="8115300" cy="6857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>
                <a:solidFill>
                  <a:srgbClr val="FFFFFF"/>
                </a:solidFill>
                <a:cs typeface="Arial"/>
              </a:rPr>
              <a:t>Eva </a:t>
            </a:r>
            <a:r>
              <a:rPr lang="tr-TR" dirty="0" err="1">
                <a:solidFill>
                  <a:srgbClr val="FFFFFF"/>
                </a:solidFill>
                <a:cs typeface="Arial"/>
              </a:rPr>
              <a:t>Krtenova</a:t>
            </a:r>
            <a:endParaRPr lang="tr-TR" dirty="0" err="1">
              <a:solidFill>
                <a:srgbClr val="FFFF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6D5DF6-9683-40A2-AC96-B9A3F4C157A0}"/>
              </a:ext>
            </a:extLst>
          </p:cNvPr>
          <p:cNvSpPr txBox="1"/>
          <p:nvPr/>
        </p:nvSpPr>
        <p:spPr>
          <a:xfrm>
            <a:off x="776817" y="5979055"/>
            <a:ext cx="4224866" cy="92075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3E5064B-BAF4-48C7-8C2C-8219FF24A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7C3535-4FB5-4E5B-BDFE-FA61877A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3E33EB3-397E-4C5F-B561-7FEE7C781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1" y="701040"/>
            <a:ext cx="10820400" cy="5471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E53C37-9A91-4E86-B811-26EB2E2A9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850" y="1065791"/>
            <a:ext cx="6393688" cy="81349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 to je?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5048D1C5-C119-4293-987B-8AA69510C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4850" y="2135938"/>
            <a:ext cx="6339840" cy="34395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Je to </a:t>
            </a:r>
            <a:r>
              <a:rPr lang="en-US" dirty="0" err="1"/>
              <a:t>molekula</a:t>
            </a:r>
            <a:r>
              <a:rPr lang="en-US" dirty="0"/>
              <a:t> </a:t>
            </a:r>
            <a:r>
              <a:rPr lang="en-US" dirty="0" err="1"/>
              <a:t>atomu</a:t>
            </a:r>
            <a:r>
              <a:rPr lang="en-US" dirty="0"/>
              <a:t> </a:t>
            </a:r>
            <a:r>
              <a:rPr lang="en-US" dirty="0" err="1"/>
              <a:t>uhlíku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specifickém</a:t>
            </a:r>
            <a:r>
              <a:rPr lang="en-US" dirty="0"/>
              <a:t> </a:t>
            </a:r>
            <a:r>
              <a:rPr lang="en-US" dirty="0" err="1"/>
              <a:t>uspořádání</a:t>
            </a:r>
            <a:r>
              <a:rPr lang="en-US" dirty="0"/>
              <a:t> </a:t>
            </a:r>
            <a:r>
              <a:rPr lang="en-US" dirty="0" err="1"/>
              <a:t>koule</a:t>
            </a:r>
            <a:r>
              <a:rPr lang="en-US" dirty="0"/>
              <a:t> viz </a:t>
            </a:r>
            <a:r>
              <a:rPr lang="en-US" dirty="0" err="1"/>
              <a:t>foto</a:t>
            </a:r>
          </a:p>
          <a:p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uměle</a:t>
            </a:r>
            <a:r>
              <a:rPr lang="en-US" dirty="0"/>
              <a:t> </a:t>
            </a:r>
            <a:r>
              <a:rPr lang="en-US" dirty="0" err="1"/>
              <a:t>vytvořeny</a:t>
            </a:r>
            <a:endParaRPr lang="en-US"/>
          </a:p>
          <a:p>
            <a:endParaRPr lang="en-US" dirty="0"/>
          </a:p>
        </p:txBody>
      </p:sp>
      <p:pic>
        <p:nvPicPr>
          <p:cNvPr id="4" name="Picture 4" descr="A close up of an object&#10;&#10;Description automatically generated">
            <a:extLst>
              <a:ext uri="{FF2B5EF4-FFF2-40B4-BE49-F238E27FC236}">
                <a16:creationId xmlns:a16="http://schemas.microsoft.com/office/drawing/2014/main" id="{F894C73E-F29E-464C-8FB9-C5CC6EB308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2076450"/>
            <a:ext cx="27051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74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D88A92C-0BD1-4D13-9480-9CA5056B10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850E0BE-0A13-43E4-9007-A06960852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1"/>
            <a:ext cx="6118275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D14874-A38E-4E77-A825-D53462194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389" y="914881"/>
            <a:ext cx="5212188" cy="964407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informace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3A111-8816-42C1-8F66-627F93E55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040" y="2146570"/>
            <a:ext cx="5118965" cy="375449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 dirty="0"/>
              <a:t>V </a:t>
            </a:r>
            <a:r>
              <a:rPr lang="en-US" dirty="0" err="1"/>
              <a:t>jedné</a:t>
            </a:r>
            <a:r>
              <a:rPr lang="en-US" dirty="0"/>
              <a:t> </a:t>
            </a:r>
            <a:r>
              <a:rPr lang="en-US" dirty="0" err="1"/>
              <a:t>molekule</a:t>
            </a:r>
            <a:r>
              <a:rPr lang="en-US" dirty="0"/>
              <a:t> je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atomů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molekul</a:t>
            </a:r>
            <a:endParaRPr lang="en-US"/>
          </a:p>
          <a:p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supravodivé</a:t>
            </a:r>
          </a:p>
          <a:p>
            <a:r>
              <a:rPr lang="en-US" dirty="0" err="1"/>
              <a:t>Využívají</a:t>
            </a:r>
            <a:r>
              <a:rPr lang="en-US" dirty="0"/>
              <a:t> se v </a:t>
            </a:r>
            <a:r>
              <a:rPr lang="en-US" dirty="0" err="1"/>
              <a:t>nanoinženýrství</a:t>
            </a:r>
          </a:p>
          <a:p>
            <a:r>
              <a:rPr lang="en-US" dirty="0" err="1"/>
              <a:t>Nejčastější</a:t>
            </a:r>
            <a:r>
              <a:rPr lang="en-US" dirty="0"/>
              <a:t> </a:t>
            </a:r>
            <a:r>
              <a:rPr lang="en-US" dirty="0" err="1"/>
              <a:t>podoba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 </a:t>
            </a:r>
            <a:r>
              <a:rPr lang="en-US" dirty="0" err="1"/>
              <a:t>nanotrubičky</a:t>
            </a:r>
            <a:r>
              <a:rPr lang="en-US" dirty="0"/>
              <a:t> viz. </a:t>
            </a:r>
            <a:r>
              <a:rPr lang="en-US" dirty="0" err="1"/>
              <a:t>foto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5" descr="A close up of a bug&#10;&#10;Description automatically generated">
            <a:extLst>
              <a:ext uri="{FF2B5EF4-FFF2-40B4-BE49-F238E27FC236}">
                <a16:creationId xmlns:a16="http://schemas.microsoft.com/office/drawing/2014/main" id="{13BB58E5-3D6C-4CED-9B4F-9F8AA2772C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06" r="20482" b="-2"/>
          <a:stretch/>
        </p:blipFill>
        <p:spPr>
          <a:xfrm>
            <a:off x="7467600" y="10"/>
            <a:ext cx="4724400" cy="685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8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0EE8294-4110-44EB-8577-6CA8DF797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C45E44A-48F0-452E-94AB-C02C0355C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6700" y="685800"/>
            <a:ext cx="7429500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F8AB91-7CAD-4EDB-ABAB-BDE624903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0" y="942449"/>
            <a:ext cx="6096000" cy="936840"/>
          </a:xfrm>
        </p:spPr>
        <p:txBody>
          <a:bodyPr>
            <a:normAutofit/>
          </a:bodyPr>
          <a:lstStyle/>
          <a:p>
            <a:pPr algn="ctr"/>
            <a:r>
              <a:rPr lang="en-US"/>
              <a:t>zajímavosti</a:t>
            </a:r>
          </a:p>
        </p:txBody>
      </p:sp>
      <p:pic>
        <p:nvPicPr>
          <p:cNvPr id="4" name="Picture 5" descr="A picture containing sitting, table, topped, blue&#10;&#10;Description automatically generated">
            <a:extLst>
              <a:ext uri="{FF2B5EF4-FFF2-40B4-BE49-F238E27FC236}">
                <a16:creationId xmlns:a16="http://schemas.microsoft.com/office/drawing/2014/main" id="{38263F7E-5D4F-465C-B2E6-7C4E7D84E1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4286" r="28356" b="-1"/>
          <a:stretch/>
        </p:blipFill>
        <p:spPr>
          <a:xfrm>
            <a:off x="1" y="10"/>
            <a:ext cx="3390899" cy="68579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DFF93-FEFF-4BDB-8A5F-9EAA4A4A2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2977" y="2135938"/>
            <a:ext cx="6247233" cy="353558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Nejstabilnější</a:t>
            </a:r>
            <a:r>
              <a:rPr lang="en-US" dirty="0"/>
              <a:t> </a:t>
            </a:r>
            <a:r>
              <a:rPr lang="en-US" dirty="0" err="1"/>
              <a:t>metallfurellen</a:t>
            </a:r>
            <a:r>
              <a:rPr lang="en-US" dirty="0"/>
              <a:t> </a:t>
            </a:r>
            <a:r>
              <a:rPr lang="en-US" dirty="0" err="1"/>
              <a:t>obsahuje</a:t>
            </a:r>
            <a:r>
              <a:rPr lang="en-US" dirty="0"/>
              <a:t> 96 </a:t>
            </a:r>
            <a:r>
              <a:rPr lang="en-US" dirty="0" err="1"/>
              <a:t>atomů</a:t>
            </a:r>
            <a:r>
              <a:rPr lang="en-US" dirty="0"/>
              <a:t> </a:t>
            </a:r>
            <a:r>
              <a:rPr lang="en-US" dirty="0" err="1"/>
              <a:t>uhlíku</a:t>
            </a:r>
            <a:endParaRPr lang="en-US" dirty="0"/>
          </a:p>
          <a:p>
            <a:r>
              <a:rPr lang="en-US" dirty="0" err="1"/>
              <a:t>Objevil</a:t>
            </a:r>
            <a:r>
              <a:rPr lang="en-US" dirty="0"/>
              <a:t> je Buckminster </a:t>
            </a:r>
            <a:r>
              <a:rPr lang="en-US" dirty="0" err="1"/>
              <a:t>Fulleren</a:t>
            </a:r>
            <a:endParaRPr lang="en-US" dirty="0"/>
          </a:p>
          <a:p>
            <a:r>
              <a:rPr lang="en-US" dirty="0" err="1"/>
              <a:t>Stále</a:t>
            </a:r>
            <a:r>
              <a:rPr lang="en-US" dirty="0"/>
              <a:t> </a:t>
            </a:r>
            <a:r>
              <a:rPr lang="en-US" dirty="0" err="1"/>
              <a:t>probíhá</a:t>
            </a:r>
            <a:r>
              <a:rPr lang="en-US" dirty="0"/>
              <a:t>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studium</a:t>
            </a:r>
            <a:endParaRPr lang="en-US" dirty="0"/>
          </a:p>
          <a:p>
            <a:r>
              <a:rPr lang="en-US" dirty="0" err="1"/>
              <a:t>Jde</a:t>
            </a:r>
            <a:r>
              <a:rPr lang="en-US" dirty="0"/>
              <a:t> z </a:t>
            </a:r>
            <a:r>
              <a:rPr lang="en-US" dirty="0" err="1"/>
              <a:t>nich</a:t>
            </a:r>
            <a:r>
              <a:rPr lang="en-US" dirty="0"/>
              <a:t> </a:t>
            </a:r>
            <a:r>
              <a:rPr lang="en-US" dirty="0" err="1"/>
              <a:t>vytvořit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diamant</a:t>
            </a:r>
          </a:p>
          <a:p>
            <a:r>
              <a:rPr lang="en-US" dirty="0" err="1">
                <a:ea typeface="+mj-lt"/>
                <a:cs typeface="+mj-lt"/>
              </a:rPr>
              <a:t>Šlo</a:t>
            </a:r>
            <a:r>
              <a:rPr lang="en-US" dirty="0">
                <a:ea typeface="+mj-lt"/>
                <a:cs typeface="+mj-lt"/>
              </a:rPr>
              <a:t> by je </a:t>
            </a:r>
            <a:r>
              <a:rPr lang="en-US" dirty="0" err="1">
                <a:ea typeface="+mj-lt"/>
                <a:cs typeface="+mj-lt"/>
              </a:rPr>
              <a:t>použít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jako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lék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na</a:t>
            </a:r>
            <a:r>
              <a:rPr lang="en-US" dirty="0">
                <a:ea typeface="+mj-lt"/>
                <a:cs typeface="+mj-lt"/>
              </a:rPr>
              <a:t> AIDS</a:t>
            </a:r>
            <a:endParaRPr lang="en-US" dirty="0"/>
          </a:p>
          <a:p>
            <a:r>
              <a:rPr lang="en-US" dirty="0" err="1"/>
              <a:t>Používají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výrobu</a:t>
            </a:r>
            <a:r>
              <a:rPr lang="en-US" dirty="0"/>
              <a:t> hard </a:t>
            </a:r>
            <a:r>
              <a:rPr lang="en-US" dirty="0" err="1"/>
              <a:t>disků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39B9D6-A0E1-42FA-A6A6-65CB9DCB2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010097"/>
            <a:ext cx="9486901" cy="1010088"/>
          </a:xfrm>
        </p:spPr>
        <p:txBody>
          <a:bodyPr anchor="b">
            <a:normAutofit/>
          </a:bodyPr>
          <a:lstStyle/>
          <a:p>
            <a:pPr algn="ctr"/>
            <a:r>
              <a:rPr lang="en-US" dirty="0" err="1"/>
              <a:t>Děkuji</a:t>
            </a:r>
            <a:r>
              <a:rPr lang="en-US" dirty="0"/>
              <a:t> za </a:t>
            </a:r>
            <a:r>
              <a:rPr lang="en-US" dirty="0" err="1"/>
              <a:t>pozornost</a:t>
            </a:r>
            <a:r>
              <a:rPr lang="en-US" dirty="0"/>
              <a:t>, </a:t>
            </a:r>
            <a:r>
              <a:rPr lang="en-US" dirty="0" err="1"/>
              <a:t>ptejte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otázky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F4022-0612-465C-8120-93A7DFDDC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6257"/>
            <a:ext cx="9486901" cy="354064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400" dirty="0" err="1"/>
              <a:t>Doufám</a:t>
            </a:r>
            <a:r>
              <a:rPr lang="en-US" sz="1400" dirty="0"/>
              <a:t> </a:t>
            </a:r>
            <a:r>
              <a:rPr lang="en-US" sz="1400" dirty="0" err="1"/>
              <a:t>že</a:t>
            </a:r>
            <a:r>
              <a:rPr lang="en-US" sz="1400" dirty="0"/>
              <a:t> </a:t>
            </a:r>
            <a:r>
              <a:rPr lang="en-US" sz="1400" dirty="0" err="1"/>
              <a:t>dostanu</a:t>
            </a:r>
            <a:r>
              <a:rPr lang="en-US" sz="1400" dirty="0"/>
              <a:t> 1. :)</a:t>
            </a:r>
          </a:p>
        </p:txBody>
      </p:sp>
    </p:spTree>
    <p:extLst>
      <p:ext uri="{BB962C8B-B14F-4D97-AF65-F5344CB8AC3E}">
        <p14:creationId xmlns:p14="http://schemas.microsoft.com/office/powerpoint/2010/main" val="3892577828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AnalogousFromRegularSeed_2SEEDS">
      <a:dk1>
        <a:srgbClr val="000000"/>
      </a:dk1>
      <a:lt1>
        <a:srgbClr val="FFFFFF"/>
      </a:lt1>
      <a:dk2>
        <a:srgbClr val="1B2C2F"/>
      </a:dk2>
      <a:lt2>
        <a:srgbClr val="F3F0F3"/>
      </a:lt2>
      <a:accent1>
        <a:srgbClr val="3CB714"/>
      </a:accent1>
      <a:accent2>
        <a:srgbClr val="7FB01F"/>
      </a:accent2>
      <a:accent3>
        <a:srgbClr val="21B73A"/>
      </a:accent3>
      <a:accent4>
        <a:srgbClr val="7025D7"/>
      </a:accent4>
      <a:accent5>
        <a:srgbClr val="C729E7"/>
      </a:accent5>
      <a:accent6>
        <a:srgbClr val="D517A5"/>
      </a:accent6>
      <a:hlink>
        <a:srgbClr val="9F3FBF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TM16401379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ClassicFrameVTI</vt:lpstr>
      <vt:lpstr>fullereny</vt:lpstr>
      <vt:lpstr>Co to je?</vt:lpstr>
      <vt:lpstr>informace</vt:lpstr>
      <vt:lpstr>zajímavosti</vt:lpstr>
      <vt:lpstr>Děkuji za pozornost, ptejte se na otázky.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142</cp:revision>
  <dcterms:created xsi:type="dcterms:W3CDTF">2021-01-15T19:35:20Z</dcterms:created>
  <dcterms:modified xsi:type="dcterms:W3CDTF">2021-01-15T20:07:29Z</dcterms:modified>
</cp:coreProperties>
</file>